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713" autoAdjust="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0" cy="502676"/>
          </a:xfrm>
          <a:prstGeom prst="rect">
            <a:avLst/>
          </a:prstGeom>
        </p:spPr>
        <p:txBody>
          <a:bodyPr vert="horz" lIns="96605" tIns="48303" rIns="96605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0" cy="502676"/>
          </a:xfrm>
          <a:prstGeom prst="rect">
            <a:avLst/>
          </a:prstGeom>
        </p:spPr>
        <p:txBody>
          <a:bodyPr vert="horz" lIns="96605" tIns="48303" rIns="96605" bIns="48303" rtlCol="0"/>
          <a:lstStyle>
            <a:lvl1pPr algn="r">
              <a:defRPr sz="1300"/>
            </a:lvl1pPr>
          </a:lstStyle>
          <a:p>
            <a:fld id="{24A3EEFE-613C-48CE-9849-4A5EBA0953AE}" type="datetimeFigureOut">
              <a:rPr lang="en-GB" smtClean="0"/>
              <a:pPr/>
              <a:t>19/05/2022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0" cy="502675"/>
          </a:xfrm>
          <a:prstGeom prst="rect">
            <a:avLst/>
          </a:prstGeom>
        </p:spPr>
        <p:txBody>
          <a:bodyPr vert="horz" lIns="96605" tIns="48303" rIns="96605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0" cy="502675"/>
          </a:xfrm>
          <a:prstGeom prst="rect">
            <a:avLst/>
          </a:prstGeom>
        </p:spPr>
        <p:txBody>
          <a:bodyPr vert="horz" lIns="96605" tIns="48303" rIns="96605" bIns="48303" rtlCol="0" anchor="b"/>
          <a:lstStyle>
            <a:lvl1pPr algn="r">
              <a:defRPr sz="1300"/>
            </a:lvl1pPr>
          </a:lstStyle>
          <a:p>
            <a:fld id="{24C7383C-DFDD-4FAF-A1CE-7A13A7409A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4054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0" cy="502676"/>
          </a:xfrm>
          <a:prstGeom prst="rect">
            <a:avLst/>
          </a:prstGeom>
        </p:spPr>
        <p:txBody>
          <a:bodyPr vert="horz" lIns="96605" tIns="48303" rIns="96605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0" cy="502676"/>
          </a:xfrm>
          <a:prstGeom prst="rect">
            <a:avLst/>
          </a:prstGeom>
        </p:spPr>
        <p:txBody>
          <a:bodyPr vert="horz" lIns="96605" tIns="48303" rIns="96605" bIns="48303" rtlCol="0"/>
          <a:lstStyle>
            <a:lvl1pPr algn="r">
              <a:defRPr sz="1300"/>
            </a:lvl1pPr>
          </a:lstStyle>
          <a:p>
            <a:fld id="{FAE55083-3E5D-4AE9-B4A1-CAA134A8FA84}" type="datetimeFigureOut">
              <a:rPr lang="en-GB" smtClean="0"/>
              <a:pPr/>
              <a:t>19/05/2022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5" tIns="48303" rIns="96605" bIns="483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5" tIns="48303" rIns="96605" bIns="4830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0" cy="502675"/>
          </a:xfrm>
          <a:prstGeom prst="rect">
            <a:avLst/>
          </a:prstGeom>
        </p:spPr>
        <p:txBody>
          <a:bodyPr vert="horz" lIns="96605" tIns="48303" rIns="96605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0" cy="502675"/>
          </a:xfrm>
          <a:prstGeom prst="rect">
            <a:avLst/>
          </a:prstGeom>
        </p:spPr>
        <p:txBody>
          <a:bodyPr vert="horz" lIns="96605" tIns="48303" rIns="96605" bIns="48303" rtlCol="0" anchor="b"/>
          <a:lstStyle>
            <a:lvl1pPr algn="r">
              <a:defRPr sz="1300"/>
            </a:lvl1pPr>
          </a:lstStyle>
          <a:p>
            <a:fld id="{688955E7-2209-4B4B-98EF-DA166B1393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9798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955E7-2209-4B4B-98EF-DA166B13931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256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955E7-2209-4B4B-98EF-DA166B13931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909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E6B7-60BE-4855-BA4D-7C73950B5137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313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B765-62E7-44DD-840D-50680FBE0684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1254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0C80-2815-4AA1-AEB6-A903318CB87E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436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D700-227C-4BA1-86B5-D220D104DC3F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8164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DF31-29FA-4238-A330-D61262EC34F7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65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3731-D3ED-4778-AD61-99DFC4A44307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7195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3ECF0-85A1-4BF5-8E9C-1A1099871999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286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4B5EB-0DB0-443C-BEEC-C9C6123AA2D2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650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3B62-FCCB-46C7-8976-442A38C77322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039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F42B-81E9-400B-A49D-CF377E55EE55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667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113D-4508-4FC9-BE4A-734FCEE391EA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931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F7B0-5889-456C-9D72-9F3E28B7A7B6}" type="datetime1">
              <a:rPr lang="en-GB" smtClean="0"/>
              <a:pPr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343A-006A-45D6-AE92-23D494A871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397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89058" y="365125"/>
            <a:ext cx="1864742" cy="207615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Photo to be attached</a:t>
            </a:r>
            <a:endParaRPr lang="en-GB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46053"/>
            <a:ext cx="12192000" cy="45806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5400" dirty="0" smtClean="0"/>
              <a:t>Name:</a:t>
            </a:r>
          </a:p>
          <a:p>
            <a:pPr marL="0" indent="0">
              <a:buNone/>
            </a:pPr>
            <a:r>
              <a:rPr lang="en-GB" sz="5400" dirty="0" smtClean="0"/>
              <a:t>Post applied: </a:t>
            </a:r>
          </a:p>
          <a:p>
            <a:pPr marL="0" indent="0">
              <a:buNone/>
            </a:pPr>
            <a:r>
              <a:rPr lang="en-GB" sz="5400" dirty="0" smtClean="0"/>
              <a:t>Department: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180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Qualifications </a:t>
            </a:r>
            <a:endParaRPr lang="en-GB" sz="6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4249373"/>
              </p:ext>
            </p:extLst>
          </p:nvPr>
        </p:nvGraphicFramePr>
        <p:xfrm>
          <a:off x="0" y="1825625"/>
          <a:ext cx="12192000" cy="325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2596"/>
                <a:gridCol w="2674189"/>
                <a:gridCol w="3597215"/>
                <a:gridCol w="3048000"/>
              </a:tblGrid>
              <a:tr h="854936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Qualification</a:t>
                      </a:r>
                      <a:endParaRPr lang="en-GB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GB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Institute/University</a:t>
                      </a:r>
                      <a:endParaRPr lang="en-GB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Remark</a:t>
                      </a:r>
                      <a:endParaRPr lang="en-GB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01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001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01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9950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r>
              <a:rPr lang="en-GB" dirty="0" smtClean="0"/>
              <a:t>Experience </a:t>
            </a:r>
            <a:r>
              <a:rPr lang="en-GB" sz="3600" dirty="0" smtClean="0"/>
              <a:t>(Only Post PG experience, </a:t>
            </a:r>
            <a:r>
              <a:rPr lang="en-GB" sz="3600" dirty="0" err="1" smtClean="0"/>
              <a:t>upto</a:t>
            </a:r>
            <a:r>
              <a:rPr lang="en-GB" sz="3600" dirty="0" smtClean="0"/>
              <a:t>(14.03.2022)last date of advertisement. 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1692849"/>
              </p:ext>
            </p:extLst>
          </p:nvPr>
        </p:nvGraphicFramePr>
        <p:xfrm>
          <a:off x="2" y="1825625"/>
          <a:ext cx="12191999" cy="2867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156"/>
                <a:gridCol w="1725824"/>
                <a:gridCol w="3139475"/>
                <a:gridCol w="1102438"/>
                <a:gridCol w="1752702"/>
                <a:gridCol w="1752702"/>
                <a:gridCol w="1752702"/>
              </a:tblGrid>
              <a:tr h="752987">
                <a:tc>
                  <a:txBody>
                    <a:bodyPr/>
                    <a:lstStyle/>
                    <a:p>
                      <a:r>
                        <a:rPr lang="en-GB" sz="2800" dirty="0" err="1" smtClean="0">
                          <a:solidFill>
                            <a:schemeClr val="tx1"/>
                          </a:solidFill>
                        </a:rPr>
                        <a:t>Sl.No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Post held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Institute/University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From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Till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Remark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471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0471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0471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36762" y="5124091"/>
            <a:ext cx="232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Your Present Position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55810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247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dirty="0" smtClean="0"/>
              <a:t>Research / Publications </a:t>
            </a:r>
            <a:endParaRPr lang="en-GB" sz="6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2191924"/>
              </p:ext>
            </p:extLst>
          </p:nvPr>
        </p:nvGraphicFramePr>
        <p:xfrm>
          <a:off x="0" y="569342"/>
          <a:ext cx="12192000" cy="628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999"/>
                <a:gridCol w="1756860"/>
                <a:gridCol w="784277"/>
                <a:gridCol w="9077864"/>
              </a:tblGrid>
              <a:tr h="477406">
                <a:tc gridSpan="4"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Publications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 gridSpan="2">
                  <a:txBody>
                    <a:bodyPr/>
                    <a:lstStyle/>
                    <a:p>
                      <a:r>
                        <a:rPr lang="en-GB" sz="2400" dirty="0" smtClean="0"/>
                        <a:t>Indexed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 gridSpan="2">
                  <a:txBody>
                    <a:bodyPr/>
                    <a:lstStyle/>
                    <a:p>
                      <a:r>
                        <a:rPr lang="en-GB" sz="2400" dirty="0" smtClean="0"/>
                        <a:t>Non indexed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 gridSpan="4">
                  <a:txBody>
                    <a:bodyPr/>
                    <a:lstStyle/>
                    <a:p>
                      <a:r>
                        <a:rPr lang="en-GB" sz="2400" b="1" dirty="0" smtClean="0"/>
                        <a:t>Research Projects</a:t>
                      </a:r>
                      <a:endParaRPr lang="en-GB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 gridSpan="3">
                  <a:txBody>
                    <a:bodyPr/>
                    <a:lstStyle/>
                    <a:p>
                      <a:r>
                        <a:rPr lang="en-GB" sz="2400" dirty="0" smtClean="0"/>
                        <a:t>Intramural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477406">
                <a:tc gridSpan="3">
                  <a:txBody>
                    <a:bodyPr/>
                    <a:lstStyle/>
                    <a:p>
                      <a:r>
                        <a:rPr lang="en-GB" sz="2400" dirty="0" smtClean="0"/>
                        <a:t>Extramural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59786">
                <a:tc gridSpan="3">
                  <a:txBody>
                    <a:bodyPr/>
                    <a:lstStyle/>
                    <a:p>
                      <a:r>
                        <a:rPr lang="en-GB" sz="2400" b="1" dirty="0" smtClean="0"/>
                        <a:t>Research Interest</a:t>
                      </a:r>
                      <a:endParaRPr lang="en-GB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477406">
                <a:tc gridSpan="4">
                  <a:txBody>
                    <a:bodyPr/>
                    <a:lstStyle/>
                    <a:p>
                      <a:r>
                        <a:rPr lang="en-GB" sz="2400" b="1" dirty="0" smtClean="0"/>
                        <a:t>Best 5 Publications </a:t>
                      </a:r>
                      <a:r>
                        <a:rPr lang="en-GB" sz="2400" b="0" dirty="0" smtClean="0"/>
                        <a:t>(in Vancouver style)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40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04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 smtClean="0"/>
              <a:t>Any other achievements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343A-006A-45D6-AE92-23D494A8717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060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75</Words>
  <Application>Microsoft Office PowerPoint</Application>
  <PresentationFormat>Custom</PresentationFormat>
  <Paragraphs>41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Photo to be attached</vt:lpstr>
      <vt:lpstr>Qualifications </vt:lpstr>
      <vt:lpstr>Experience (Only Post PG experience, upto(14.03.2022)last date of advertisement. </vt:lpstr>
      <vt:lpstr>Research / Publications </vt:lpstr>
      <vt:lpstr>Any other achievements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</dc:title>
  <dc:creator>HP</dc:creator>
  <cp:lastModifiedBy>admin</cp:lastModifiedBy>
  <cp:revision>12</cp:revision>
  <cp:lastPrinted>2020-09-19T06:30:01Z</cp:lastPrinted>
  <dcterms:created xsi:type="dcterms:W3CDTF">2020-09-17T13:25:07Z</dcterms:created>
  <dcterms:modified xsi:type="dcterms:W3CDTF">2022-05-19T10:39:43Z</dcterms:modified>
</cp:coreProperties>
</file>